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69" r:id="rId19"/>
    <p:sldId id="274" r:id="rId20"/>
    <p:sldId id="286" r:id="rId21"/>
    <p:sldId id="273" r:id="rId22"/>
    <p:sldId id="282" r:id="rId23"/>
    <p:sldId id="28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E740-B1CD-6B24-8BCD-2068A243E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ACFAD-6728-2017-86CD-C0CD5C17A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C6BC3-4154-7250-11AC-7902ABE0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463-AAB6-DB58-0F89-746F27E6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590CE-9D58-60B3-03DA-4E335E2C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0F4D-5E22-F6A1-0295-A71FF32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D2522-952C-874A-6763-81C1FC7E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FBF97-5E81-B809-B20A-70D654F3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78F6-9DB4-4380-827A-BB0AC075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AE9A7-B191-38B9-E3A6-A2097FF9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D8A15-42CB-16A6-95E3-4DB8AF76E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DFDEB-C6EB-1736-1B1A-87CADC717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3C59-1A34-1323-3633-0690E30A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1978-5FBA-F31F-BCFC-7F829929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FC02F-CA50-8C06-B8AD-3A899A86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4F58-2447-5C8D-C398-4DB94180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0BEA-ABC2-488B-7F1A-6FD82E6E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2EDC-760F-2036-2AA1-CF3C558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07A1F-E90C-1345-F834-6F89E64C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8B990-A4DF-4BF3-EADC-9CF86A4C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F04B-110F-CA2E-0957-21A11B79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557A-2402-D13E-BEA3-36044BAC8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7A33-08BD-4C69-8C87-F9175FEB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DF20-7193-9B3D-9EDA-6EEC39FE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5356-5552-0DD9-BD8C-C74B2A64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3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1D7E-477C-D7B0-63CC-B70A3A83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0419-A0AC-219C-A321-CC1F753ED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5436A-F013-3BFB-BA84-EA8302CA2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57BDA-2D59-6C3C-4FBE-2255CDD5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39E9-7D2B-307F-3FFC-0A63043E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D8C9-74C2-0125-3703-1F1FF6CB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83D6-F356-03FA-7FC0-B5585E80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06CFC-392D-5CB6-F83D-F06E307F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1845E-9670-D1A4-DBC2-B2F65E1C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64A74-0025-9146-1A72-08FB4299D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112CC-D5D7-A0E2-D023-8F32C2021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B9A7-44A2-2190-BAC9-020F583D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458F1-8260-67EF-0EA9-DB40A5F8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D5D90-83ED-DB8B-86EB-6694045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0995-DA52-271F-0D3E-0005A168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45D7C-54B8-79A4-875F-B5E720BE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F73F1-A26E-F0CD-C6E0-48432F81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02B12-FA8E-B158-9E34-7E041FDD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A14C5-60BF-001D-A636-1E772160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77842-3699-BD5B-A099-BC2601DB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B805D-AC39-02DF-AB76-40BFA9E5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F252-C651-2FCF-6CB1-611EEA80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497C-2F4F-F86E-C1FF-0F548BE2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FCD76-151D-DBB0-557F-DE24526E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D51C3-31CE-72C1-16BB-A6FB6640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BED88-3504-68C7-5DCD-7E483FB2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A7A5-3BDE-9AC5-B7B0-948BFEB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2658-57D1-ED1B-7D03-CD239EED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480EB-7CE4-EE16-F678-7BB4FDC9D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9852-AE7F-84EA-8F76-3193301C9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1B8D3-41C3-65C3-B3D7-8F0E6621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5D9D8-C86D-4B9B-1CE1-67330A2E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3B375-951D-8089-2528-67ED946F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B24E-F844-3B10-F194-98090AC9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152A-5D45-AEE0-AAB3-8EC64140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D5007-AA3C-32D7-D195-DE4A48CC1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49E3-A3F2-4415-AE1C-D457C62EC320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7DF3-6677-DB3E-3238-2CF9B868C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E346-43A4-B15A-53EE-7B143194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6277-E893-45DE-9909-05F17E53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3641A-9C32-A749-2FD2-6072BEA3206C}"/>
              </a:ext>
            </a:extLst>
          </p:cNvPr>
          <p:cNvSpPr/>
          <p:nvPr/>
        </p:nvSpPr>
        <p:spPr>
          <a:xfrm>
            <a:off x="329183" y="283464"/>
            <a:ext cx="6620257" cy="5779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4" descr="F&amp;N Grape 325ML X 12 | F&amp;N Life">
            <a:extLst>
              <a:ext uri="{FF2B5EF4-FFF2-40B4-BE49-F238E27FC236}">
                <a16:creationId xmlns:a16="http://schemas.microsoft.com/office/drawing/2014/main" id="{727C95F5-4281-B305-C38E-388540245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5579" r="31066" b="5033"/>
          <a:stretch/>
        </p:blipFill>
        <p:spPr bwMode="auto">
          <a:xfrm>
            <a:off x="2714391" y="1710275"/>
            <a:ext cx="1148126" cy="27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8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F1858-5C10-5310-462A-109DA2E4CBF9}"/>
              </a:ext>
            </a:extLst>
          </p:cNvPr>
          <p:cNvSpPr/>
          <p:nvPr/>
        </p:nvSpPr>
        <p:spPr>
          <a:xfrm>
            <a:off x="237744" y="265176"/>
            <a:ext cx="6839712" cy="5779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4A257-F915-BF76-8DB5-4FA33387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04" t="5029" r="31582" b="4599"/>
          <a:stretch/>
        </p:blipFill>
        <p:spPr>
          <a:xfrm>
            <a:off x="2806766" y="1880273"/>
            <a:ext cx="1114268" cy="2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871FBB-D9F1-A5B4-8D9D-F7D5B7B50989}"/>
              </a:ext>
            </a:extLst>
          </p:cNvPr>
          <p:cNvSpPr/>
          <p:nvPr/>
        </p:nvSpPr>
        <p:spPr>
          <a:xfrm>
            <a:off x="155448" y="210312"/>
            <a:ext cx="7159752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69527-884D-A0E9-053E-F7F97B92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89" t="6054" r="35590" b="3404"/>
          <a:stretch/>
        </p:blipFill>
        <p:spPr>
          <a:xfrm>
            <a:off x="2787866" y="1850576"/>
            <a:ext cx="914871" cy="29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23672-2166-01C8-41B1-A5B1BDF4C4C9}"/>
              </a:ext>
            </a:extLst>
          </p:cNvPr>
          <p:cNvSpPr/>
          <p:nvPr/>
        </p:nvSpPr>
        <p:spPr>
          <a:xfrm>
            <a:off x="265176" y="246888"/>
            <a:ext cx="6912864" cy="593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48C47-8411-A878-5744-0C73906B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32" t="4297" r="30648" b="4590"/>
          <a:stretch/>
        </p:blipFill>
        <p:spPr>
          <a:xfrm>
            <a:off x="2575631" y="1469394"/>
            <a:ext cx="1141769" cy="2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A56722-0324-FA16-DF3B-07D4DC29EB12}"/>
              </a:ext>
            </a:extLst>
          </p:cNvPr>
          <p:cNvSpPr/>
          <p:nvPr/>
        </p:nvSpPr>
        <p:spPr>
          <a:xfrm>
            <a:off x="201168" y="130916"/>
            <a:ext cx="6867144" cy="6269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ASONS Ice Lemon Tea 300ML x 24">
            <a:extLst>
              <a:ext uri="{FF2B5EF4-FFF2-40B4-BE49-F238E27FC236}">
                <a16:creationId xmlns:a16="http://schemas.microsoft.com/office/drawing/2014/main" id="{1E1BBBEB-E6FF-3AD1-07F5-E3CA42805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t="7211" r="37460" b="7346"/>
          <a:stretch/>
        </p:blipFill>
        <p:spPr bwMode="auto">
          <a:xfrm>
            <a:off x="2807208" y="1868387"/>
            <a:ext cx="982754" cy="27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3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553D58-919F-BFB1-57DA-657103EBD8B9}"/>
              </a:ext>
            </a:extLst>
          </p:cNvPr>
          <p:cNvSpPr/>
          <p:nvPr/>
        </p:nvSpPr>
        <p:spPr>
          <a:xfrm>
            <a:off x="173736" y="192024"/>
            <a:ext cx="6665976" cy="6135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49F54-6D79-5D64-2422-FD31B71E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26" t="4711" r="35679" b="5412"/>
          <a:stretch/>
        </p:blipFill>
        <p:spPr>
          <a:xfrm>
            <a:off x="2967228" y="1940289"/>
            <a:ext cx="947280" cy="29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AF8EB-7492-65C0-799F-2228F37F7A60}"/>
              </a:ext>
            </a:extLst>
          </p:cNvPr>
          <p:cNvSpPr/>
          <p:nvPr/>
        </p:nvSpPr>
        <p:spPr>
          <a:xfrm>
            <a:off x="246888" y="224028"/>
            <a:ext cx="6684264" cy="6409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ASONS Ice Lemon Tea 380ML X 24">
            <a:extLst>
              <a:ext uri="{FF2B5EF4-FFF2-40B4-BE49-F238E27FC236}">
                <a16:creationId xmlns:a16="http://schemas.microsoft.com/office/drawing/2014/main" id="{5CA13C41-AE8E-0615-C727-8B71E3A0D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9" t="5735" r="37348" b="5376"/>
          <a:stretch/>
        </p:blipFill>
        <p:spPr bwMode="auto">
          <a:xfrm>
            <a:off x="2940672" y="2085701"/>
            <a:ext cx="762648" cy="26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4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CEF29E-FDAC-D3ED-5B76-BEAF76D8D233}"/>
              </a:ext>
            </a:extLst>
          </p:cNvPr>
          <p:cNvSpPr/>
          <p:nvPr/>
        </p:nvSpPr>
        <p:spPr>
          <a:xfrm>
            <a:off x="228600" y="182880"/>
            <a:ext cx="7022592" cy="6163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SEASONS Ice Lemon Tea 1.5L x 12">
            <a:extLst>
              <a:ext uri="{FF2B5EF4-FFF2-40B4-BE49-F238E27FC236}">
                <a16:creationId xmlns:a16="http://schemas.microsoft.com/office/drawing/2014/main" id="{4417E69F-A79A-71EE-5A11-8C0595A15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5" t="6803" r="36780" b="5987"/>
          <a:stretch/>
        </p:blipFill>
        <p:spPr bwMode="auto">
          <a:xfrm>
            <a:off x="2603438" y="1434081"/>
            <a:ext cx="1136458" cy="36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30F61-F51A-3B19-2543-1C0F02505F1B}"/>
              </a:ext>
            </a:extLst>
          </p:cNvPr>
          <p:cNvSpPr/>
          <p:nvPr/>
        </p:nvSpPr>
        <p:spPr>
          <a:xfrm>
            <a:off x="256032" y="192024"/>
            <a:ext cx="6537960" cy="6345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SEASONS ICE PEACH TEA PET 380ML – B.I.G. - Publika Shopping Gallery">
            <a:extLst>
              <a:ext uri="{FF2B5EF4-FFF2-40B4-BE49-F238E27FC236}">
                <a16:creationId xmlns:a16="http://schemas.microsoft.com/office/drawing/2014/main" id="{4BBDCBBD-8FA8-2480-0E5A-C02E370E7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7" t="31428" r="38904" b="10612"/>
          <a:stretch/>
        </p:blipFill>
        <p:spPr bwMode="auto">
          <a:xfrm>
            <a:off x="2669181" y="1898622"/>
            <a:ext cx="762647" cy="27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77CF64-AB8C-1B88-42FC-0AEA428E7735}"/>
              </a:ext>
            </a:extLst>
          </p:cNvPr>
          <p:cNvSpPr/>
          <p:nvPr/>
        </p:nvSpPr>
        <p:spPr>
          <a:xfrm>
            <a:off x="155448" y="228600"/>
            <a:ext cx="7150608" cy="6263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5C097-B3EB-EB99-D531-F0BF5C1E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44" t="5713" r="32970" b="6123"/>
          <a:stretch/>
        </p:blipFill>
        <p:spPr>
          <a:xfrm>
            <a:off x="2818862" y="1821438"/>
            <a:ext cx="1072526" cy="2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289B9-1970-3F78-5147-FBCE653A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E8051-D27C-5D66-6CAA-E50969F8FE93}"/>
              </a:ext>
            </a:extLst>
          </p:cNvPr>
          <p:cNvSpPr/>
          <p:nvPr/>
        </p:nvSpPr>
        <p:spPr>
          <a:xfrm>
            <a:off x="201168" y="130916"/>
            <a:ext cx="6867144" cy="6269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F&amp;N Malaysia backtracks on price rises and focuses on NPD amidst sugar tax  blow">
            <a:extLst>
              <a:ext uri="{FF2B5EF4-FFF2-40B4-BE49-F238E27FC236}">
                <a16:creationId xmlns:a16="http://schemas.microsoft.com/office/drawing/2014/main" id="{268DBCCC-37AD-AE91-F0EF-826186DA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72" y="2459013"/>
            <a:ext cx="2035233" cy="10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29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3FE55-9C7B-55AA-311B-2801690A3E66}"/>
              </a:ext>
            </a:extLst>
          </p:cNvPr>
          <p:cNvSpPr/>
          <p:nvPr/>
        </p:nvSpPr>
        <p:spPr>
          <a:xfrm>
            <a:off x="256032" y="246888"/>
            <a:ext cx="7123176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5ABD6-CA8B-AC3A-2364-DBDC6D8A8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92" y="1994916"/>
            <a:ext cx="1642452" cy="16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04FD3-F2BB-9E0C-9E7F-F8958FD2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6758E-95E2-B5D9-7485-BB1EB1739D27}"/>
              </a:ext>
            </a:extLst>
          </p:cNvPr>
          <p:cNvSpPr/>
          <p:nvPr/>
        </p:nvSpPr>
        <p:spPr>
          <a:xfrm>
            <a:off x="201168" y="130916"/>
            <a:ext cx="6867144" cy="6269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F&amp;N 100 Plus Energy Drink, Packaging Size: 325ML at ₹ 60/piece in  Nagapattinam">
            <a:extLst>
              <a:ext uri="{FF2B5EF4-FFF2-40B4-BE49-F238E27FC236}">
                <a16:creationId xmlns:a16="http://schemas.microsoft.com/office/drawing/2014/main" id="{E4A397DC-CD46-524A-FD66-4508CAC6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57" y="2059128"/>
            <a:ext cx="2370625" cy="21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2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A84695-F11D-995B-A155-8BB1D4D0ABDA}"/>
              </a:ext>
            </a:extLst>
          </p:cNvPr>
          <p:cNvSpPr/>
          <p:nvPr/>
        </p:nvSpPr>
        <p:spPr>
          <a:xfrm>
            <a:off x="212436" y="221672"/>
            <a:ext cx="7102764" cy="6308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4FC29AB6-5CA3-F52B-F316-41C7B281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7" y="2484583"/>
            <a:ext cx="2775012" cy="15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6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29A695-8E0E-E1CE-CCFE-BFCAF95CAB45}"/>
              </a:ext>
            </a:extLst>
          </p:cNvPr>
          <p:cNvSpPr/>
          <p:nvPr/>
        </p:nvSpPr>
        <p:spPr>
          <a:xfrm>
            <a:off x="175492" y="193962"/>
            <a:ext cx="6567053" cy="6179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E85C43BE-A684-60DD-2255-5FFEBC06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8" y="1591541"/>
            <a:ext cx="2834986" cy="28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DDFD06-00FD-8D09-D009-0188D12B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61" y="2187808"/>
            <a:ext cx="2189936" cy="16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F585FA-07B3-E0A4-9E3C-10761B1DEB04}"/>
              </a:ext>
            </a:extLst>
          </p:cNvPr>
          <p:cNvSpPr/>
          <p:nvPr/>
        </p:nvSpPr>
        <p:spPr>
          <a:xfrm>
            <a:off x="240145" y="153605"/>
            <a:ext cx="6640945" cy="5545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sotonic Drink 100plus Projects :: Photos, videos, logos, illustrations and  branding :: Behance">
            <a:extLst>
              <a:ext uri="{FF2B5EF4-FFF2-40B4-BE49-F238E27FC236}">
                <a16:creationId xmlns:a16="http://schemas.microsoft.com/office/drawing/2014/main" id="{BB148E2D-5F43-EAB5-633C-EF79DDFF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24" y="1803712"/>
            <a:ext cx="2409683" cy="18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6A2558-3869-82C0-BCD5-8CA44A64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4" y="2369007"/>
            <a:ext cx="1428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68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DFD41-06DF-D85F-D04C-B6D4D8DA0579}"/>
              </a:ext>
            </a:extLst>
          </p:cNvPr>
          <p:cNvSpPr/>
          <p:nvPr/>
        </p:nvSpPr>
        <p:spPr>
          <a:xfrm>
            <a:off x="1080655" y="655782"/>
            <a:ext cx="5698836" cy="414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No photo description available.">
            <a:extLst>
              <a:ext uri="{FF2B5EF4-FFF2-40B4-BE49-F238E27FC236}">
                <a16:creationId xmlns:a16="http://schemas.microsoft.com/office/drawing/2014/main" id="{F893CA28-15AF-22C4-0076-2B630840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34" y="1089891"/>
            <a:ext cx="3925078" cy="26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E332A-89D7-2584-544B-4AA1B85F6A49}"/>
              </a:ext>
            </a:extLst>
          </p:cNvPr>
          <p:cNvSpPr/>
          <p:nvPr/>
        </p:nvSpPr>
        <p:spPr>
          <a:xfrm>
            <a:off x="184726" y="120073"/>
            <a:ext cx="6576291" cy="6373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6D2D4E-B641-C551-69CE-01337806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99" y="2752344"/>
            <a:ext cx="810432" cy="10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8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C7343-55EE-DBDB-B1F4-5B48956A8EFA}"/>
              </a:ext>
            </a:extLst>
          </p:cNvPr>
          <p:cNvSpPr/>
          <p:nvPr/>
        </p:nvSpPr>
        <p:spPr>
          <a:xfrm>
            <a:off x="184726" y="175490"/>
            <a:ext cx="6594765" cy="6483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9C40C9B4-D366-6469-8E1F-A4D1B85D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37" y="2707176"/>
            <a:ext cx="962431" cy="14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8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6E7671-71BD-75D0-CC18-0A5942D92B97}"/>
              </a:ext>
            </a:extLst>
          </p:cNvPr>
          <p:cNvSpPr/>
          <p:nvPr/>
        </p:nvSpPr>
        <p:spPr>
          <a:xfrm>
            <a:off x="249381" y="184726"/>
            <a:ext cx="6594764" cy="6169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00487FB-EA76-EBC0-CF46-587378A2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37" y="2714624"/>
            <a:ext cx="95250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0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B4982D-3451-D6AD-2991-3F0CDA7F10B1}"/>
              </a:ext>
            </a:extLst>
          </p:cNvPr>
          <p:cNvSpPr/>
          <p:nvPr/>
        </p:nvSpPr>
        <p:spPr>
          <a:xfrm>
            <a:off x="138545" y="240144"/>
            <a:ext cx="6687127" cy="6169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BE47F750-3A9F-32E2-C732-555E57F6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72" y="2656235"/>
            <a:ext cx="1580888" cy="8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1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D2325A-43DE-52D9-3FD3-DE649EECDC85}"/>
              </a:ext>
            </a:extLst>
          </p:cNvPr>
          <p:cNvSpPr/>
          <p:nvPr/>
        </p:nvSpPr>
        <p:spPr>
          <a:xfrm>
            <a:off x="850392" y="475488"/>
            <a:ext cx="5577840" cy="4599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2F588D8-8CE0-0D3F-6C42-C7E39AE7ED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1298" y="2419062"/>
            <a:ext cx="2035233" cy="712284"/>
            <a:chOff x="1310" y="1403"/>
            <a:chExt cx="2163" cy="757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1196148-D35B-7221-D04F-7D1B677497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10" y="1403"/>
              <a:ext cx="216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42133A53-E980-EFE6-559E-A8FA523C3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1403"/>
              <a:ext cx="2169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53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E5114D-B59E-7874-24A8-BD4978DD9875}"/>
              </a:ext>
            </a:extLst>
          </p:cNvPr>
          <p:cNvSpPr/>
          <p:nvPr/>
        </p:nvSpPr>
        <p:spPr>
          <a:xfrm>
            <a:off x="157019" y="184726"/>
            <a:ext cx="6668654" cy="6428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E5ACE0D-4258-97FD-D1E4-38229116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28" y="3047587"/>
            <a:ext cx="953162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7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B9D1EE-2ADE-BE6B-B59F-D7C4A1A69B59}"/>
              </a:ext>
            </a:extLst>
          </p:cNvPr>
          <p:cNvSpPr/>
          <p:nvPr/>
        </p:nvSpPr>
        <p:spPr>
          <a:xfrm>
            <a:off x="192024" y="155448"/>
            <a:ext cx="7726680" cy="6336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SEASONS Chrysanthemum 1L X 12 | F&amp;N Life">
            <a:extLst>
              <a:ext uri="{FF2B5EF4-FFF2-40B4-BE49-F238E27FC236}">
                <a16:creationId xmlns:a16="http://schemas.microsoft.com/office/drawing/2014/main" id="{DF413191-27B0-A4BA-3831-E39CFF71D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6258" r="29977" b="5714"/>
          <a:stretch/>
        </p:blipFill>
        <p:spPr bwMode="auto">
          <a:xfrm>
            <a:off x="2872190" y="1563093"/>
            <a:ext cx="1580938" cy="3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24926F-ADDB-93B3-6402-37AB85F70D33}"/>
              </a:ext>
            </a:extLst>
          </p:cNvPr>
          <p:cNvSpPr/>
          <p:nvPr/>
        </p:nvSpPr>
        <p:spPr>
          <a:xfrm>
            <a:off x="292608" y="329184"/>
            <a:ext cx="6455664" cy="5751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 descr="F&amp;N ICE CREAM SODA CAN 325ML | WHIM">
            <a:extLst>
              <a:ext uri="{FF2B5EF4-FFF2-40B4-BE49-F238E27FC236}">
                <a16:creationId xmlns:a16="http://schemas.microsoft.com/office/drawing/2014/main" id="{5195A867-BD58-2EE6-2186-1CCB502AF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 t="5334" r="35061" b="5006"/>
          <a:stretch/>
        </p:blipFill>
        <p:spPr bwMode="auto">
          <a:xfrm>
            <a:off x="2682250" y="1837944"/>
            <a:ext cx="1024180" cy="28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5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9367AA-FD43-30FD-7616-2ECC1EF0E187}"/>
              </a:ext>
            </a:extLst>
          </p:cNvPr>
          <p:cNvSpPr/>
          <p:nvPr/>
        </p:nvSpPr>
        <p:spPr>
          <a:xfrm>
            <a:off x="228600" y="292608"/>
            <a:ext cx="7196328" cy="6035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E8F27-2D83-36B1-CDF7-3271E16A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79" t="5850" r="35012" b="5145"/>
          <a:stretch/>
        </p:blipFill>
        <p:spPr>
          <a:xfrm>
            <a:off x="2941339" y="1609344"/>
            <a:ext cx="1022670" cy="28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F9A82E-0AAF-0AE7-5EB1-C3DA474D8F49}"/>
              </a:ext>
            </a:extLst>
          </p:cNvPr>
          <p:cNvSpPr/>
          <p:nvPr/>
        </p:nvSpPr>
        <p:spPr>
          <a:xfrm>
            <a:off x="338328" y="246888"/>
            <a:ext cx="6437376" cy="5760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0" descr="F&amp;N Orange 325ML X 12">
            <a:extLst>
              <a:ext uri="{FF2B5EF4-FFF2-40B4-BE49-F238E27FC236}">
                <a16:creationId xmlns:a16="http://schemas.microsoft.com/office/drawing/2014/main" id="{4CFDB88A-1182-B4E4-E7C7-3DF3B6B1B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5578" r="31201" b="5715"/>
          <a:stretch/>
        </p:blipFill>
        <p:spPr bwMode="auto">
          <a:xfrm>
            <a:off x="2659223" y="1805409"/>
            <a:ext cx="1148517" cy="27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5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C9345-CED8-17EF-F108-525F39DC9E0F}"/>
              </a:ext>
            </a:extLst>
          </p:cNvPr>
          <p:cNvSpPr/>
          <p:nvPr/>
        </p:nvSpPr>
        <p:spPr>
          <a:xfrm>
            <a:off x="265176" y="283464"/>
            <a:ext cx="6483096" cy="5522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09775-A4D1-AEC7-3391-3015A71E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19" t="5986" r="30930" b="4848"/>
          <a:stretch/>
        </p:blipFill>
        <p:spPr>
          <a:xfrm>
            <a:off x="2679194" y="1614786"/>
            <a:ext cx="1155174" cy="27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1C7C0E-D5BD-CB9B-6CDB-1A2B49D629D6}"/>
              </a:ext>
            </a:extLst>
          </p:cNvPr>
          <p:cNvSpPr/>
          <p:nvPr/>
        </p:nvSpPr>
        <p:spPr>
          <a:xfrm>
            <a:off x="164592" y="237744"/>
            <a:ext cx="6729984" cy="5495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BB618-8963-AF60-4DDE-83DBE4B3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62" t="24490" r="37052" b="14966"/>
          <a:stretch/>
        </p:blipFill>
        <p:spPr>
          <a:xfrm>
            <a:off x="2522064" y="1625261"/>
            <a:ext cx="1177324" cy="27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6B4754-7530-9CE6-EDCB-9802A3542E58}"/>
              </a:ext>
            </a:extLst>
          </p:cNvPr>
          <p:cNvSpPr/>
          <p:nvPr/>
        </p:nvSpPr>
        <p:spPr>
          <a:xfrm>
            <a:off x="246888" y="228600"/>
            <a:ext cx="6940296" cy="578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73F87-65C2-51F6-CFA5-43EBA195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26" t="4711" r="35679" b="5412"/>
          <a:stretch/>
        </p:blipFill>
        <p:spPr>
          <a:xfrm>
            <a:off x="2920011" y="1420037"/>
            <a:ext cx="1083404" cy="3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9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Hansini_J_L</dc:creator>
  <cp:lastModifiedBy>Hansini_J_L</cp:lastModifiedBy>
  <cp:revision>3</cp:revision>
  <dcterms:created xsi:type="dcterms:W3CDTF">2025-02-07T10:50:39Z</dcterms:created>
  <dcterms:modified xsi:type="dcterms:W3CDTF">2025-02-10T09:43:08Z</dcterms:modified>
</cp:coreProperties>
</file>