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2773-95A3-5140-2A12-5DC6C3671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61919-E009-BC4F-56CB-AB56F3DB2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DD9BA-83AD-AA9D-FF29-D19784B8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B033-1A5F-5049-9227-AD73BD93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75867-558F-C1C7-DFD2-8DAD0277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FB1A-FFF6-150B-9155-7CBDA7B5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1FB71-3B80-CDFB-B315-651A3EE15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212CD-4776-19A4-5E18-2B532004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F1F3-5CC3-C6C1-83A8-2A075594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89F2-87E0-637E-C128-EC224C30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6C926-D519-2DA8-60EB-CFD5346AF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D85FE-F81C-945B-54C8-E37C05000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47F4-2594-9F66-1847-73965CF6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9167-5D3F-9324-6F8A-CCD9CB44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7ED24-1C4F-CC30-25A7-0CAD0B64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1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6B2C-798E-2F83-D62D-5B5A3E2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F93A-2B2E-7C28-65C3-221DB674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608C-0793-19AF-D4A9-A3B5D2C3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0A491-39A0-8998-FFAA-32CCFC8C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85683-0B10-E9A5-85D8-9D2DA8A2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5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F06A-C746-03E1-6234-CC5038DB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3F80-8E2B-A15E-2EC9-FCA8DBC5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04A0-D24E-F17D-93D4-3BE3838C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AD497-0BC7-A6B1-AB51-229895A4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596C0-11C6-3E40-50BE-62144A2C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75FE-EBD0-6CF4-9932-13D2139C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FCBE-76AA-60EF-69C5-AFDAF6D4D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89C96-2C3F-A558-32B0-01B4A7C0F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03F95-E045-AFFA-DB21-A877C5B2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9A1A8-493E-7A8D-A2A1-6E5AE872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D2110-A081-8DAB-C7C9-7272F825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9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A804-A116-2C0D-A6E3-99FD6808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6F7D9-DD04-7611-C546-911CF9B01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07699-5F50-B4E6-2592-612048153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87217-9B57-1F61-E6F3-6CA309BA2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8E55D-F51F-A976-6F92-350A1E82E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35E42-D11D-3C08-02B1-75B14A2A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93FEB-3508-F20A-0385-A049838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4C93E-BA3A-55EC-31BA-FA92C8DB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E53A-6C20-57EC-9844-EEC8E3BD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4EE91-0922-7CDE-31F2-3C274F64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526FF-630C-E056-F026-DD27C0A3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A2A01-0790-FB1A-474F-684E700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0B8FD-83F6-DEE7-C160-30BFA7EB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0F2D8-1A7D-7395-D383-A638D5AD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726FD-236E-FCB0-E724-2E6E9A58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8FFF-91D8-F535-E064-25707FDD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63660-6A1C-3586-6FDA-D26339551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D811D-12CD-9B60-B7FF-807E66D8C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42D14-2947-6CCD-0630-43CF7E8A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8D38B-C6F1-9E29-2EDF-5A78E352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11B12-3021-DE09-89FE-CD0C1486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4B95-2AF0-2890-2B07-82AE13F7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BB2DF-D7FA-DAA9-EE8A-8DC3F63C2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2BC8F-4D8F-CF3E-1A95-84865E1A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4DD0E-F6A7-965C-B88F-E388D469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901D2-86EF-F136-FDCE-6C1E7F29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08BC4-9192-1A72-57EF-442A83A8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454C6-AD5B-3196-3C9B-C093118B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E94AE-D801-5312-951D-248639DDD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20BC9-EEF8-5AAB-4FB2-513ADE6E5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7232-B5FF-49EC-A3A6-B6953F026F45}" type="datetimeFigureOut">
              <a:rPr lang="en-US" smtClean="0"/>
              <a:t>30-Jan-25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84F8-EED6-B856-E8B2-F27ECF94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8CEF-7BF5-D917-2C18-09DC65617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6838-A331-474A-B493-3D533E29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D584D-48A2-12AD-3E67-058A490F613E}"/>
              </a:ext>
            </a:extLst>
          </p:cNvPr>
          <p:cNvSpPr/>
          <p:nvPr/>
        </p:nvSpPr>
        <p:spPr>
          <a:xfrm>
            <a:off x="978408" y="466344"/>
            <a:ext cx="7333488" cy="5184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D1E9C-80AA-FADE-19D4-538D7891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67" t="9347" r="39587" b="9759"/>
          <a:stretch/>
        </p:blipFill>
        <p:spPr>
          <a:xfrm>
            <a:off x="3985646" y="1311510"/>
            <a:ext cx="988690" cy="35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4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D14BDA-B7F3-F9F7-9D16-E30B6338E331}"/>
              </a:ext>
            </a:extLst>
          </p:cNvPr>
          <p:cNvSpPr/>
          <p:nvPr/>
        </p:nvSpPr>
        <p:spPr>
          <a:xfrm>
            <a:off x="649224" y="740664"/>
            <a:ext cx="7324344" cy="482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4B7C8-82C5-79F0-8BC7-BC49A762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12" y="2333454"/>
            <a:ext cx="2189936" cy="16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0181A1-E21A-31E1-AE0E-4DCC0D8F4278}"/>
              </a:ext>
            </a:extLst>
          </p:cNvPr>
          <p:cNvSpPr/>
          <p:nvPr/>
        </p:nvSpPr>
        <p:spPr>
          <a:xfrm>
            <a:off x="475488" y="603504"/>
            <a:ext cx="7050024" cy="4892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E770A-ACC5-98B0-6CD3-3D1EC5F1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49" t="9276" r="39192" b="9759"/>
          <a:stretch/>
        </p:blipFill>
        <p:spPr>
          <a:xfrm>
            <a:off x="3217164" y="1166973"/>
            <a:ext cx="1121664" cy="34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297A6-059C-2F4C-3DE0-D018D3A8B5DA}"/>
              </a:ext>
            </a:extLst>
          </p:cNvPr>
          <p:cNvSpPr/>
          <p:nvPr/>
        </p:nvSpPr>
        <p:spPr>
          <a:xfrm>
            <a:off x="457105" y="374904"/>
            <a:ext cx="6867144" cy="4754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272CA7-F11B-2DCE-5851-2985903D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2001267"/>
            <a:ext cx="2884837" cy="1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2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BE98EE-416D-5B0A-81A7-69B205483437}"/>
              </a:ext>
            </a:extLst>
          </p:cNvPr>
          <p:cNvSpPr/>
          <p:nvPr/>
        </p:nvSpPr>
        <p:spPr>
          <a:xfrm>
            <a:off x="283464" y="228600"/>
            <a:ext cx="6986016" cy="4590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5520F-DCDD-E609-EEA4-F502DCBB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67" t="22727" r="24498" b="20906"/>
          <a:stretch/>
        </p:blipFill>
        <p:spPr>
          <a:xfrm>
            <a:off x="2515402" y="1605468"/>
            <a:ext cx="1654262" cy="18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E7D62B-0D97-B954-76EE-B51549E9871A}"/>
              </a:ext>
            </a:extLst>
          </p:cNvPr>
          <p:cNvSpPr/>
          <p:nvPr/>
        </p:nvSpPr>
        <p:spPr>
          <a:xfrm>
            <a:off x="512064" y="292608"/>
            <a:ext cx="6492240" cy="4946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62970E-6F4D-C6FA-17C3-A346B542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" y="1561713"/>
            <a:ext cx="2625852" cy="14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9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Hansini_J_L</dc:creator>
  <cp:lastModifiedBy>Hansini_J_L</cp:lastModifiedBy>
  <cp:revision>1</cp:revision>
  <dcterms:created xsi:type="dcterms:W3CDTF">2025-01-30T10:52:03Z</dcterms:created>
  <dcterms:modified xsi:type="dcterms:W3CDTF">2025-01-30T10:52:59Z</dcterms:modified>
</cp:coreProperties>
</file>